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9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32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9CF2B82-FF35-42B2-9EED-4F183192E8E7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6C24075-4B3F-4F61-B22B-A9B536F01441}">
      <dgm:prSet phldrT="[Text]"/>
      <dgm:spPr>
        <a:solidFill>
          <a:schemeClr val="accent2"/>
        </a:solidFill>
      </dgm:spPr>
      <dgm:t>
        <a:bodyPr/>
        <a:lstStyle/>
        <a:p>
          <a:r>
            <a:rPr lang="en-US" dirty="0"/>
            <a:t>Data source</a:t>
          </a:r>
        </a:p>
      </dgm:t>
    </dgm:pt>
    <dgm:pt modelId="{4D952CA2-CFD6-4796-B3C3-C36C0D3BDDAA}" type="parTrans" cxnId="{BD0C55D4-2734-47C9-AB3E-C1D99B585710}">
      <dgm:prSet/>
      <dgm:spPr/>
      <dgm:t>
        <a:bodyPr/>
        <a:lstStyle/>
        <a:p>
          <a:endParaRPr lang="en-US"/>
        </a:p>
      </dgm:t>
    </dgm:pt>
    <dgm:pt modelId="{F292CF0B-71FE-41F8-8964-0047F58DA904}" type="sibTrans" cxnId="{BD0C55D4-2734-47C9-AB3E-C1D99B585710}">
      <dgm:prSet/>
      <dgm:spPr/>
      <dgm:t>
        <a:bodyPr/>
        <a:lstStyle/>
        <a:p>
          <a:endParaRPr lang="en-US"/>
        </a:p>
      </dgm:t>
    </dgm:pt>
    <dgm:pt modelId="{845E0990-6124-417A-A576-71EAB7D4B2B0}">
      <dgm:prSet phldrT="[Text]"/>
      <dgm:spPr/>
      <dgm:t>
        <a:bodyPr/>
        <a:lstStyle/>
        <a:p>
          <a:r>
            <a:rPr lang="en-US" dirty="0"/>
            <a:t>&lt;Describe your use case&gt;</a:t>
          </a:r>
        </a:p>
      </dgm:t>
    </dgm:pt>
    <dgm:pt modelId="{3DBAE828-5842-48ED-9EF1-6158093512F1}" type="parTrans" cxnId="{CDCB665E-E43B-4630-89BD-DAAF1E265C9E}">
      <dgm:prSet/>
      <dgm:spPr/>
      <dgm:t>
        <a:bodyPr/>
        <a:lstStyle/>
        <a:p>
          <a:endParaRPr lang="en-US"/>
        </a:p>
      </dgm:t>
    </dgm:pt>
    <dgm:pt modelId="{2B1D35EA-DE1C-4577-8167-099B7E47F9A5}" type="sibTrans" cxnId="{CDCB665E-E43B-4630-89BD-DAAF1E265C9E}">
      <dgm:prSet/>
      <dgm:spPr/>
      <dgm:t>
        <a:bodyPr/>
        <a:lstStyle/>
        <a:p>
          <a:endParaRPr lang="en-US"/>
        </a:p>
      </dgm:t>
    </dgm:pt>
    <dgm:pt modelId="{0F2E39D2-DA42-4B88-8503-298089040B2F}">
      <dgm:prSet phldrT="[Text]"/>
      <dgm:spPr/>
      <dgm:t>
        <a:bodyPr/>
        <a:lstStyle/>
        <a:p>
          <a:r>
            <a:rPr lang="en-US" dirty="0"/>
            <a:t>PHI is obtained from authorized source: research partner, contractor, federal agency system</a:t>
          </a:r>
        </a:p>
      </dgm:t>
    </dgm:pt>
    <dgm:pt modelId="{828EE34B-2BC7-40C8-9451-136389EC792D}" type="parTrans" cxnId="{4639F044-DB31-484C-AF2B-3BEECC4D9DD8}">
      <dgm:prSet/>
      <dgm:spPr/>
      <dgm:t>
        <a:bodyPr/>
        <a:lstStyle/>
        <a:p>
          <a:endParaRPr lang="en-US"/>
        </a:p>
      </dgm:t>
    </dgm:pt>
    <dgm:pt modelId="{09AC8D48-9F16-4623-889C-195EEE398DBA}" type="sibTrans" cxnId="{4639F044-DB31-484C-AF2B-3BEECC4D9DD8}">
      <dgm:prSet/>
      <dgm:spPr/>
      <dgm:t>
        <a:bodyPr/>
        <a:lstStyle/>
        <a:p>
          <a:endParaRPr lang="en-US"/>
        </a:p>
      </dgm:t>
    </dgm:pt>
    <dgm:pt modelId="{BF68B3F7-E22B-402E-BCB5-92DF9F1FABF0}">
      <dgm:prSet phldrT="[Text]"/>
      <dgm:spPr/>
      <dgm:t>
        <a:bodyPr/>
        <a:lstStyle/>
        <a:p>
          <a:r>
            <a:rPr lang="en-US" dirty="0" err="1"/>
            <a:t>HiPerGator</a:t>
          </a:r>
          <a:endParaRPr lang="en-US" dirty="0"/>
        </a:p>
      </dgm:t>
    </dgm:pt>
    <dgm:pt modelId="{D03A5912-651E-41DE-8679-64214F4F6B28}" type="parTrans" cxnId="{6726A496-B4D4-4913-BC3E-1203CC388A35}">
      <dgm:prSet/>
      <dgm:spPr/>
      <dgm:t>
        <a:bodyPr/>
        <a:lstStyle/>
        <a:p>
          <a:endParaRPr lang="en-US"/>
        </a:p>
      </dgm:t>
    </dgm:pt>
    <dgm:pt modelId="{E525A103-E78B-4867-9A0F-967CC8F99322}" type="sibTrans" cxnId="{6726A496-B4D4-4913-BC3E-1203CC388A35}">
      <dgm:prSet/>
      <dgm:spPr/>
      <dgm:t>
        <a:bodyPr/>
        <a:lstStyle/>
        <a:p>
          <a:endParaRPr lang="en-US"/>
        </a:p>
      </dgm:t>
    </dgm:pt>
    <dgm:pt modelId="{9F734E2A-8032-402C-A486-5E3A87044AD6}">
      <dgm:prSet phldrT="[Text]"/>
      <dgm:spPr/>
      <dgm:t>
        <a:bodyPr/>
        <a:lstStyle/>
        <a:p>
          <a:r>
            <a:rPr lang="en-US" dirty="0"/>
            <a:t>Data is stored in an authorized location on Blue, Orange, or Red storage in </a:t>
          </a:r>
          <a:r>
            <a:rPr lang="en-US" dirty="0" err="1"/>
            <a:t>HiPerGator</a:t>
          </a:r>
          <a:endParaRPr lang="en-US" dirty="0"/>
        </a:p>
      </dgm:t>
    </dgm:pt>
    <dgm:pt modelId="{28E425E3-68DA-457D-9D93-9F160B350E8A}" type="parTrans" cxnId="{937A5C88-F308-41FD-B630-1B2C182BA740}">
      <dgm:prSet/>
      <dgm:spPr/>
      <dgm:t>
        <a:bodyPr/>
        <a:lstStyle/>
        <a:p>
          <a:endParaRPr lang="en-US"/>
        </a:p>
      </dgm:t>
    </dgm:pt>
    <dgm:pt modelId="{577B0F5E-2CFB-4515-BB08-2EE02EA6C222}" type="sibTrans" cxnId="{937A5C88-F308-41FD-B630-1B2C182BA740}">
      <dgm:prSet/>
      <dgm:spPr/>
      <dgm:t>
        <a:bodyPr/>
        <a:lstStyle/>
        <a:p>
          <a:endParaRPr lang="en-US"/>
        </a:p>
      </dgm:t>
    </dgm:pt>
    <dgm:pt modelId="{38A2C2AC-E059-442D-8781-78F2585F1CE8}">
      <dgm:prSet phldrT="[Text]"/>
      <dgm:spPr/>
      <dgm:t>
        <a:bodyPr/>
        <a:lstStyle/>
        <a:p>
          <a:r>
            <a:rPr lang="en-US" dirty="0"/>
            <a:t>Data is processed on </a:t>
          </a:r>
          <a:r>
            <a:rPr lang="en-US" dirty="0" err="1"/>
            <a:t>HiPerGator</a:t>
          </a:r>
          <a:endParaRPr lang="en-US" dirty="0"/>
        </a:p>
      </dgm:t>
    </dgm:pt>
    <dgm:pt modelId="{9664E435-97B2-4EC6-BF8D-5C9B4A3D8565}" type="parTrans" cxnId="{93DAE2CD-5FA2-40DF-ABD5-D711B8FDC963}">
      <dgm:prSet/>
      <dgm:spPr/>
      <dgm:t>
        <a:bodyPr/>
        <a:lstStyle/>
        <a:p>
          <a:endParaRPr lang="en-US"/>
        </a:p>
      </dgm:t>
    </dgm:pt>
    <dgm:pt modelId="{12B56561-F8A3-45D3-81E2-DCEC10282A32}" type="sibTrans" cxnId="{93DAE2CD-5FA2-40DF-ABD5-D711B8FDC963}">
      <dgm:prSet/>
      <dgm:spPr/>
      <dgm:t>
        <a:bodyPr/>
        <a:lstStyle/>
        <a:p>
          <a:endParaRPr lang="en-US"/>
        </a:p>
      </dgm:t>
    </dgm:pt>
    <dgm:pt modelId="{C41CA3B7-9E07-4580-B92D-E4F9FB32A02E}">
      <dgm:prSet phldrT="[Text]"/>
      <dgm:spPr>
        <a:solidFill>
          <a:schemeClr val="accent2"/>
        </a:solidFill>
      </dgm:spPr>
      <dgm:t>
        <a:bodyPr/>
        <a:lstStyle/>
        <a:p>
          <a:r>
            <a:rPr lang="en-US" dirty="0"/>
            <a:t>Data delivery</a:t>
          </a:r>
        </a:p>
      </dgm:t>
    </dgm:pt>
    <dgm:pt modelId="{D01F1B16-7C49-4FF5-8752-767FB593250B}" type="parTrans" cxnId="{E37C1375-64C4-4AD9-8C51-F7ECB2737D03}">
      <dgm:prSet/>
      <dgm:spPr/>
      <dgm:t>
        <a:bodyPr/>
        <a:lstStyle/>
        <a:p>
          <a:endParaRPr lang="en-US"/>
        </a:p>
      </dgm:t>
    </dgm:pt>
    <dgm:pt modelId="{53F3F216-4AFD-47A9-9F3C-E548034CDDA4}" type="sibTrans" cxnId="{E37C1375-64C4-4AD9-8C51-F7ECB2737D03}">
      <dgm:prSet/>
      <dgm:spPr/>
      <dgm:t>
        <a:bodyPr/>
        <a:lstStyle/>
        <a:p>
          <a:endParaRPr lang="en-US"/>
        </a:p>
      </dgm:t>
    </dgm:pt>
    <dgm:pt modelId="{CAD5B64D-ABFA-44E6-8EB9-667871BF8B58}">
      <dgm:prSet phldrT="[Text]"/>
      <dgm:spPr/>
      <dgm:t>
        <a:bodyPr/>
        <a:lstStyle/>
        <a:p>
          <a:r>
            <a:rPr lang="en-US" dirty="0"/>
            <a:t>&lt;Describe your use case&gt;</a:t>
          </a:r>
        </a:p>
      </dgm:t>
    </dgm:pt>
    <dgm:pt modelId="{4CFC857E-59A5-49A8-A18D-8CF58B9E2ADB}" type="parTrans" cxnId="{9EF2B789-6D60-4750-B303-880BF3CFA630}">
      <dgm:prSet/>
      <dgm:spPr/>
      <dgm:t>
        <a:bodyPr/>
        <a:lstStyle/>
        <a:p>
          <a:endParaRPr lang="en-US"/>
        </a:p>
      </dgm:t>
    </dgm:pt>
    <dgm:pt modelId="{C15D03F7-C6F3-41D6-8531-4D028AE0B16C}" type="sibTrans" cxnId="{9EF2B789-6D60-4750-B303-880BF3CFA630}">
      <dgm:prSet/>
      <dgm:spPr/>
      <dgm:t>
        <a:bodyPr/>
        <a:lstStyle/>
        <a:p>
          <a:endParaRPr lang="en-US"/>
        </a:p>
      </dgm:t>
    </dgm:pt>
    <dgm:pt modelId="{1469BAC6-DEE8-4AE0-ACB3-19737968A5D1}">
      <dgm:prSet phldrT="[Text]"/>
      <dgm:spPr/>
      <dgm:t>
        <a:bodyPr/>
        <a:lstStyle/>
        <a:p>
          <a:r>
            <a:rPr lang="en-US" dirty="0"/>
            <a:t>Publication: Deidentified results for publication are downloaded from </a:t>
          </a:r>
          <a:r>
            <a:rPr lang="en-US" dirty="0" err="1"/>
            <a:t>HiPerGator</a:t>
          </a:r>
          <a:endParaRPr lang="en-US" dirty="0"/>
        </a:p>
      </dgm:t>
    </dgm:pt>
    <dgm:pt modelId="{F41F1E99-11F7-43B1-837C-9D5DE557029C}" type="parTrans" cxnId="{46B1DF90-052A-4540-91EB-F5E2F210A3DC}">
      <dgm:prSet/>
      <dgm:spPr/>
      <dgm:t>
        <a:bodyPr/>
        <a:lstStyle/>
        <a:p>
          <a:endParaRPr lang="en-US"/>
        </a:p>
      </dgm:t>
    </dgm:pt>
    <dgm:pt modelId="{31344123-79DC-4B1A-B47A-937C519C1026}" type="sibTrans" cxnId="{46B1DF90-052A-4540-91EB-F5E2F210A3DC}">
      <dgm:prSet/>
      <dgm:spPr/>
      <dgm:t>
        <a:bodyPr/>
        <a:lstStyle/>
        <a:p>
          <a:endParaRPr lang="en-US"/>
        </a:p>
      </dgm:t>
    </dgm:pt>
    <dgm:pt modelId="{F3522077-C4C9-4553-8182-1DDE74A3DBB7}">
      <dgm:prSet phldrT="[Text]"/>
      <dgm:spPr/>
      <dgm:t>
        <a:bodyPr/>
        <a:lstStyle/>
        <a:p>
          <a:r>
            <a:rPr lang="en-US" dirty="0"/>
            <a:t>PHI is obtained with IRB approval UF IDR, deposited in </a:t>
          </a:r>
          <a:r>
            <a:rPr lang="en-US" dirty="0" err="1"/>
            <a:t>HiPerGator</a:t>
          </a:r>
          <a:r>
            <a:rPr lang="en-US" dirty="0"/>
            <a:t> by Honest Broker</a:t>
          </a:r>
        </a:p>
      </dgm:t>
    </dgm:pt>
    <dgm:pt modelId="{5EFC0D0E-D871-407E-BF72-52BA5CF28177}" type="parTrans" cxnId="{D04B593F-473A-4566-B885-6D1815E74B2E}">
      <dgm:prSet/>
      <dgm:spPr/>
      <dgm:t>
        <a:bodyPr/>
        <a:lstStyle/>
        <a:p>
          <a:endParaRPr lang="en-US"/>
        </a:p>
      </dgm:t>
    </dgm:pt>
    <dgm:pt modelId="{45D7B086-FD87-44A7-9003-B414C064D52F}" type="sibTrans" cxnId="{D04B593F-473A-4566-B885-6D1815E74B2E}">
      <dgm:prSet/>
      <dgm:spPr/>
      <dgm:t>
        <a:bodyPr/>
        <a:lstStyle/>
        <a:p>
          <a:endParaRPr lang="en-US"/>
        </a:p>
      </dgm:t>
    </dgm:pt>
    <dgm:pt modelId="{A3F5756F-F19C-4C66-80D0-8813D886FD9E}">
      <dgm:prSet phldrT="[Text]"/>
      <dgm:spPr/>
      <dgm:t>
        <a:bodyPr/>
        <a:lstStyle/>
        <a:p>
          <a:r>
            <a:rPr lang="en-US" dirty="0"/>
            <a:t>Partner deliverables: Restricted data results are transmitted securely to authorized target system</a:t>
          </a:r>
        </a:p>
      </dgm:t>
    </dgm:pt>
    <dgm:pt modelId="{3B94DCB4-E751-40AE-89FF-A5BD686C43C2}" type="parTrans" cxnId="{BE9B88FE-4514-4444-B787-64719A10EF4B}">
      <dgm:prSet/>
      <dgm:spPr/>
    </dgm:pt>
    <dgm:pt modelId="{C5D9C700-E3B6-45B2-9081-0676BF6DE814}" type="sibTrans" cxnId="{BE9B88FE-4514-4444-B787-64719A10EF4B}">
      <dgm:prSet/>
      <dgm:spPr/>
    </dgm:pt>
    <dgm:pt modelId="{99C122B3-BBDB-47FE-8B35-99AC6BFEEAE5}" type="pres">
      <dgm:prSet presAssocID="{39CF2B82-FF35-42B2-9EED-4F183192E8E7}" presName="linearFlow" presStyleCnt="0">
        <dgm:presLayoutVars>
          <dgm:dir/>
          <dgm:animLvl val="lvl"/>
          <dgm:resizeHandles val="exact"/>
        </dgm:presLayoutVars>
      </dgm:prSet>
      <dgm:spPr/>
    </dgm:pt>
    <dgm:pt modelId="{BB69E55B-B15E-4945-89A5-C6E89E905E16}" type="pres">
      <dgm:prSet presAssocID="{F6C24075-4B3F-4F61-B22B-A9B536F01441}" presName="composite" presStyleCnt="0"/>
      <dgm:spPr/>
    </dgm:pt>
    <dgm:pt modelId="{334067C2-64C4-4FB2-A283-77C5DB1FF3F6}" type="pres">
      <dgm:prSet presAssocID="{F6C24075-4B3F-4F61-B22B-A9B536F01441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27D0167F-488C-4AEC-A79A-08A572FC4C60}" type="pres">
      <dgm:prSet presAssocID="{F6C24075-4B3F-4F61-B22B-A9B536F01441}" presName="descendantText" presStyleLbl="alignAcc1" presStyleIdx="0" presStyleCnt="3">
        <dgm:presLayoutVars>
          <dgm:bulletEnabled val="1"/>
        </dgm:presLayoutVars>
      </dgm:prSet>
      <dgm:spPr/>
    </dgm:pt>
    <dgm:pt modelId="{816B1BA0-33EF-42E0-BBBF-BD28950D4D4E}" type="pres">
      <dgm:prSet presAssocID="{F292CF0B-71FE-41F8-8964-0047F58DA904}" presName="sp" presStyleCnt="0"/>
      <dgm:spPr/>
    </dgm:pt>
    <dgm:pt modelId="{BBEA8ED5-9739-4DCD-84B2-6EA136CF0F2E}" type="pres">
      <dgm:prSet presAssocID="{BF68B3F7-E22B-402E-BCB5-92DF9F1FABF0}" presName="composite" presStyleCnt="0"/>
      <dgm:spPr/>
    </dgm:pt>
    <dgm:pt modelId="{1CFFB3FD-8933-4B07-ADDE-B83073D40994}" type="pres">
      <dgm:prSet presAssocID="{BF68B3F7-E22B-402E-BCB5-92DF9F1FABF0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E82C029F-7DC1-426E-B863-BD0E517C1E22}" type="pres">
      <dgm:prSet presAssocID="{BF68B3F7-E22B-402E-BCB5-92DF9F1FABF0}" presName="descendantText" presStyleLbl="alignAcc1" presStyleIdx="1" presStyleCnt="3">
        <dgm:presLayoutVars>
          <dgm:bulletEnabled val="1"/>
        </dgm:presLayoutVars>
      </dgm:prSet>
      <dgm:spPr/>
    </dgm:pt>
    <dgm:pt modelId="{A6EFB9EA-0C4E-49A8-A6DD-7952EDF97058}" type="pres">
      <dgm:prSet presAssocID="{E525A103-E78B-4867-9A0F-967CC8F99322}" presName="sp" presStyleCnt="0"/>
      <dgm:spPr/>
    </dgm:pt>
    <dgm:pt modelId="{371A5E09-84A4-4A1C-A4C6-328BAA687ACA}" type="pres">
      <dgm:prSet presAssocID="{C41CA3B7-9E07-4580-B92D-E4F9FB32A02E}" presName="composite" presStyleCnt="0"/>
      <dgm:spPr/>
    </dgm:pt>
    <dgm:pt modelId="{526A2429-99B4-4DB4-839E-E95394116DAE}" type="pres">
      <dgm:prSet presAssocID="{C41CA3B7-9E07-4580-B92D-E4F9FB32A02E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137AFC6F-0F17-4070-831D-5E7DB10799B2}" type="pres">
      <dgm:prSet presAssocID="{C41CA3B7-9E07-4580-B92D-E4F9FB32A02E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D49AE52A-5E08-45BB-B536-26C201C6C371}" type="presOf" srcId="{9F734E2A-8032-402C-A486-5E3A87044AD6}" destId="{E82C029F-7DC1-426E-B863-BD0E517C1E22}" srcOrd="0" destOrd="0" presId="urn:microsoft.com/office/officeart/2005/8/layout/chevron2"/>
    <dgm:cxn modelId="{0A383D3E-565B-41C3-BB51-90797311CCD5}" type="presOf" srcId="{1469BAC6-DEE8-4AE0-ACB3-19737968A5D1}" destId="{137AFC6F-0F17-4070-831D-5E7DB10799B2}" srcOrd="0" destOrd="1" presId="urn:microsoft.com/office/officeart/2005/8/layout/chevron2"/>
    <dgm:cxn modelId="{D04B593F-473A-4566-B885-6D1815E74B2E}" srcId="{F6C24075-4B3F-4F61-B22B-A9B536F01441}" destId="{F3522077-C4C9-4553-8182-1DDE74A3DBB7}" srcOrd="1" destOrd="0" parTransId="{5EFC0D0E-D871-407E-BF72-52BA5CF28177}" sibTransId="{45D7B086-FD87-44A7-9003-B414C064D52F}"/>
    <dgm:cxn modelId="{CDCB665E-E43B-4630-89BD-DAAF1E265C9E}" srcId="{F6C24075-4B3F-4F61-B22B-A9B536F01441}" destId="{845E0990-6124-417A-A576-71EAB7D4B2B0}" srcOrd="0" destOrd="0" parTransId="{3DBAE828-5842-48ED-9EF1-6158093512F1}" sibTransId="{2B1D35EA-DE1C-4577-8167-099B7E47F9A5}"/>
    <dgm:cxn modelId="{4639F044-DB31-484C-AF2B-3BEECC4D9DD8}" srcId="{F6C24075-4B3F-4F61-B22B-A9B536F01441}" destId="{0F2E39D2-DA42-4B88-8503-298089040B2F}" srcOrd="2" destOrd="0" parTransId="{828EE34B-2BC7-40C8-9451-136389EC792D}" sibTransId="{09AC8D48-9F16-4623-889C-195EEE398DBA}"/>
    <dgm:cxn modelId="{EA0CFB49-CB1F-4FF8-BDEC-AC37CEE55705}" type="presOf" srcId="{F6C24075-4B3F-4F61-B22B-A9B536F01441}" destId="{334067C2-64C4-4FB2-A283-77C5DB1FF3F6}" srcOrd="0" destOrd="0" presId="urn:microsoft.com/office/officeart/2005/8/layout/chevron2"/>
    <dgm:cxn modelId="{C36E1A6A-1514-4D24-BDA6-B9648AB7E9D9}" type="presOf" srcId="{F3522077-C4C9-4553-8182-1DDE74A3DBB7}" destId="{27D0167F-488C-4AEC-A79A-08A572FC4C60}" srcOrd="0" destOrd="1" presId="urn:microsoft.com/office/officeart/2005/8/layout/chevron2"/>
    <dgm:cxn modelId="{E37C1375-64C4-4AD9-8C51-F7ECB2737D03}" srcId="{39CF2B82-FF35-42B2-9EED-4F183192E8E7}" destId="{C41CA3B7-9E07-4580-B92D-E4F9FB32A02E}" srcOrd="2" destOrd="0" parTransId="{D01F1B16-7C49-4FF5-8752-767FB593250B}" sibTransId="{53F3F216-4AFD-47A9-9F3C-E548034CDDA4}"/>
    <dgm:cxn modelId="{4E89D176-0272-4238-8374-2A25FD8234DA}" type="presOf" srcId="{A3F5756F-F19C-4C66-80D0-8813D886FD9E}" destId="{137AFC6F-0F17-4070-831D-5E7DB10799B2}" srcOrd="0" destOrd="2" presId="urn:microsoft.com/office/officeart/2005/8/layout/chevron2"/>
    <dgm:cxn modelId="{C03DE47E-4FD8-4321-B6EB-A8FB95651010}" type="presOf" srcId="{CAD5B64D-ABFA-44E6-8EB9-667871BF8B58}" destId="{137AFC6F-0F17-4070-831D-5E7DB10799B2}" srcOrd="0" destOrd="0" presId="urn:microsoft.com/office/officeart/2005/8/layout/chevron2"/>
    <dgm:cxn modelId="{0F4B3685-E646-4FE7-802C-9CDE3C096986}" type="presOf" srcId="{845E0990-6124-417A-A576-71EAB7D4B2B0}" destId="{27D0167F-488C-4AEC-A79A-08A572FC4C60}" srcOrd="0" destOrd="0" presId="urn:microsoft.com/office/officeart/2005/8/layout/chevron2"/>
    <dgm:cxn modelId="{937A5C88-F308-41FD-B630-1B2C182BA740}" srcId="{BF68B3F7-E22B-402E-BCB5-92DF9F1FABF0}" destId="{9F734E2A-8032-402C-A486-5E3A87044AD6}" srcOrd="0" destOrd="0" parTransId="{28E425E3-68DA-457D-9D93-9F160B350E8A}" sibTransId="{577B0F5E-2CFB-4515-BB08-2EE02EA6C222}"/>
    <dgm:cxn modelId="{9EF2B789-6D60-4750-B303-880BF3CFA630}" srcId="{C41CA3B7-9E07-4580-B92D-E4F9FB32A02E}" destId="{CAD5B64D-ABFA-44E6-8EB9-667871BF8B58}" srcOrd="0" destOrd="0" parTransId="{4CFC857E-59A5-49A8-A18D-8CF58B9E2ADB}" sibTransId="{C15D03F7-C6F3-41D6-8531-4D028AE0B16C}"/>
    <dgm:cxn modelId="{46B1DF90-052A-4540-91EB-F5E2F210A3DC}" srcId="{C41CA3B7-9E07-4580-B92D-E4F9FB32A02E}" destId="{1469BAC6-DEE8-4AE0-ACB3-19737968A5D1}" srcOrd="1" destOrd="0" parTransId="{F41F1E99-11F7-43B1-837C-9D5DE557029C}" sibTransId="{31344123-79DC-4B1A-B47A-937C519C1026}"/>
    <dgm:cxn modelId="{6726A496-B4D4-4913-BC3E-1203CC388A35}" srcId="{39CF2B82-FF35-42B2-9EED-4F183192E8E7}" destId="{BF68B3F7-E22B-402E-BCB5-92DF9F1FABF0}" srcOrd="1" destOrd="0" parTransId="{D03A5912-651E-41DE-8679-64214F4F6B28}" sibTransId="{E525A103-E78B-4867-9A0F-967CC8F99322}"/>
    <dgm:cxn modelId="{93DAE2CD-5FA2-40DF-ABD5-D711B8FDC963}" srcId="{BF68B3F7-E22B-402E-BCB5-92DF9F1FABF0}" destId="{38A2C2AC-E059-442D-8781-78F2585F1CE8}" srcOrd="1" destOrd="0" parTransId="{9664E435-97B2-4EC6-BF8D-5C9B4A3D8565}" sibTransId="{12B56561-F8A3-45D3-81E2-DCEC10282A32}"/>
    <dgm:cxn modelId="{37C904D3-9E32-4F8B-8B71-E8A0C575E903}" type="presOf" srcId="{0F2E39D2-DA42-4B88-8503-298089040B2F}" destId="{27D0167F-488C-4AEC-A79A-08A572FC4C60}" srcOrd="0" destOrd="2" presId="urn:microsoft.com/office/officeart/2005/8/layout/chevron2"/>
    <dgm:cxn modelId="{BD0C55D4-2734-47C9-AB3E-C1D99B585710}" srcId="{39CF2B82-FF35-42B2-9EED-4F183192E8E7}" destId="{F6C24075-4B3F-4F61-B22B-A9B536F01441}" srcOrd="0" destOrd="0" parTransId="{4D952CA2-CFD6-4796-B3C3-C36C0D3BDDAA}" sibTransId="{F292CF0B-71FE-41F8-8964-0047F58DA904}"/>
    <dgm:cxn modelId="{A95095DA-CF12-45B2-AD3F-A70A31E7D296}" type="presOf" srcId="{C41CA3B7-9E07-4580-B92D-E4F9FB32A02E}" destId="{526A2429-99B4-4DB4-839E-E95394116DAE}" srcOrd="0" destOrd="0" presId="urn:microsoft.com/office/officeart/2005/8/layout/chevron2"/>
    <dgm:cxn modelId="{83D505DB-27DC-4FDB-A192-3A73CF1C90C0}" type="presOf" srcId="{38A2C2AC-E059-442D-8781-78F2585F1CE8}" destId="{E82C029F-7DC1-426E-B863-BD0E517C1E22}" srcOrd="0" destOrd="1" presId="urn:microsoft.com/office/officeart/2005/8/layout/chevron2"/>
    <dgm:cxn modelId="{C8AB82DD-79C4-4692-9B10-DD577B7AC577}" type="presOf" srcId="{BF68B3F7-E22B-402E-BCB5-92DF9F1FABF0}" destId="{1CFFB3FD-8933-4B07-ADDE-B83073D40994}" srcOrd="0" destOrd="0" presId="urn:microsoft.com/office/officeart/2005/8/layout/chevron2"/>
    <dgm:cxn modelId="{BBAE52FE-BE51-46D9-B4DE-BC50988EC538}" type="presOf" srcId="{39CF2B82-FF35-42B2-9EED-4F183192E8E7}" destId="{99C122B3-BBDB-47FE-8B35-99AC6BFEEAE5}" srcOrd="0" destOrd="0" presId="urn:microsoft.com/office/officeart/2005/8/layout/chevron2"/>
    <dgm:cxn modelId="{BE9B88FE-4514-4444-B787-64719A10EF4B}" srcId="{C41CA3B7-9E07-4580-B92D-E4F9FB32A02E}" destId="{A3F5756F-F19C-4C66-80D0-8813D886FD9E}" srcOrd="2" destOrd="0" parTransId="{3B94DCB4-E751-40AE-89FF-A5BD686C43C2}" sibTransId="{C5D9C700-E3B6-45B2-9081-0676BF6DE814}"/>
    <dgm:cxn modelId="{ADB1F7E3-6DC9-4653-B828-536EF3BE96A6}" type="presParOf" srcId="{99C122B3-BBDB-47FE-8B35-99AC6BFEEAE5}" destId="{BB69E55B-B15E-4945-89A5-C6E89E905E16}" srcOrd="0" destOrd="0" presId="urn:microsoft.com/office/officeart/2005/8/layout/chevron2"/>
    <dgm:cxn modelId="{AEFF85C5-8123-4176-B997-0D8FA9BF7432}" type="presParOf" srcId="{BB69E55B-B15E-4945-89A5-C6E89E905E16}" destId="{334067C2-64C4-4FB2-A283-77C5DB1FF3F6}" srcOrd="0" destOrd="0" presId="urn:microsoft.com/office/officeart/2005/8/layout/chevron2"/>
    <dgm:cxn modelId="{46A8400A-C5F6-4C09-A4A4-E984C5FE2A79}" type="presParOf" srcId="{BB69E55B-B15E-4945-89A5-C6E89E905E16}" destId="{27D0167F-488C-4AEC-A79A-08A572FC4C60}" srcOrd="1" destOrd="0" presId="urn:microsoft.com/office/officeart/2005/8/layout/chevron2"/>
    <dgm:cxn modelId="{69CAF8CC-25B5-4687-BB97-26342A3F2CD2}" type="presParOf" srcId="{99C122B3-BBDB-47FE-8B35-99AC6BFEEAE5}" destId="{816B1BA0-33EF-42E0-BBBF-BD28950D4D4E}" srcOrd="1" destOrd="0" presId="urn:microsoft.com/office/officeart/2005/8/layout/chevron2"/>
    <dgm:cxn modelId="{58103A19-012B-4B18-BFB6-DDC4D130A8BC}" type="presParOf" srcId="{99C122B3-BBDB-47FE-8B35-99AC6BFEEAE5}" destId="{BBEA8ED5-9739-4DCD-84B2-6EA136CF0F2E}" srcOrd="2" destOrd="0" presId="urn:microsoft.com/office/officeart/2005/8/layout/chevron2"/>
    <dgm:cxn modelId="{E39C9109-A13F-4A7B-95F8-BCC21F120B03}" type="presParOf" srcId="{BBEA8ED5-9739-4DCD-84B2-6EA136CF0F2E}" destId="{1CFFB3FD-8933-4B07-ADDE-B83073D40994}" srcOrd="0" destOrd="0" presId="urn:microsoft.com/office/officeart/2005/8/layout/chevron2"/>
    <dgm:cxn modelId="{05D41B8D-5118-4D72-A434-104BC4883739}" type="presParOf" srcId="{BBEA8ED5-9739-4DCD-84B2-6EA136CF0F2E}" destId="{E82C029F-7DC1-426E-B863-BD0E517C1E22}" srcOrd="1" destOrd="0" presId="urn:microsoft.com/office/officeart/2005/8/layout/chevron2"/>
    <dgm:cxn modelId="{5751F5BD-69E2-4FD1-94BF-0D6F5CCD7BBC}" type="presParOf" srcId="{99C122B3-BBDB-47FE-8B35-99AC6BFEEAE5}" destId="{A6EFB9EA-0C4E-49A8-A6DD-7952EDF97058}" srcOrd="3" destOrd="0" presId="urn:microsoft.com/office/officeart/2005/8/layout/chevron2"/>
    <dgm:cxn modelId="{197BEC79-3A45-466A-ACCC-057848B4705B}" type="presParOf" srcId="{99C122B3-BBDB-47FE-8B35-99AC6BFEEAE5}" destId="{371A5E09-84A4-4A1C-A4C6-328BAA687ACA}" srcOrd="4" destOrd="0" presId="urn:microsoft.com/office/officeart/2005/8/layout/chevron2"/>
    <dgm:cxn modelId="{86A0BE87-A542-4DED-93AA-EABF35A88F94}" type="presParOf" srcId="{371A5E09-84A4-4A1C-A4C6-328BAA687ACA}" destId="{526A2429-99B4-4DB4-839E-E95394116DAE}" srcOrd="0" destOrd="0" presId="urn:microsoft.com/office/officeart/2005/8/layout/chevron2"/>
    <dgm:cxn modelId="{9409101C-54E9-4D23-9AEA-FC4C30D1FB5B}" type="presParOf" srcId="{371A5E09-84A4-4A1C-A4C6-328BAA687ACA}" destId="{137AFC6F-0F17-4070-831D-5E7DB10799B2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4067C2-64C4-4FB2-A283-77C5DB1FF3F6}">
      <dsp:nvSpPr>
        <dsp:cNvPr id="0" name=""/>
        <dsp:cNvSpPr/>
      </dsp:nvSpPr>
      <dsp:spPr>
        <a:xfrm rot="5400000">
          <a:off x="-236795" y="238852"/>
          <a:ext cx="1578634" cy="1105044"/>
        </a:xfrm>
        <a:prstGeom prst="chevron">
          <a:avLst/>
        </a:prstGeom>
        <a:solidFill>
          <a:schemeClr val="accent2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Data source</a:t>
          </a:r>
        </a:p>
      </dsp:txBody>
      <dsp:txXfrm rot="-5400000">
        <a:off x="0" y="554579"/>
        <a:ext cx="1105044" cy="473590"/>
      </dsp:txXfrm>
    </dsp:sp>
    <dsp:sp modelId="{27D0167F-488C-4AEC-A79A-08A572FC4C60}">
      <dsp:nvSpPr>
        <dsp:cNvPr id="0" name=""/>
        <dsp:cNvSpPr/>
      </dsp:nvSpPr>
      <dsp:spPr>
        <a:xfrm rot="5400000">
          <a:off x="5297265" y="-4190163"/>
          <a:ext cx="1026112" cy="94105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&lt;Describe your use case&gt;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PHI is obtained with IRB approval UF IDR, deposited in </a:t>
          </a:r>
          <a:r>
            <a:rPr lang="en-US" sz="1800" kern="1200" dirty="0" err="1"/>
            <a:t>HiPerGator</a:t>
          </a:r>
          <a:r>
            <a:rPr lang="en-US" sz="1800" kern="1200" dirty="0"/>
            <a:t> by Honest Broker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PHI is obtained from authorized source: research partner, contractor, federal agency system</a:t>
          </a:r>
        </a:p>
      </dsp:txBody>
      <dsp:txXfrm rot="-5400000">
        <a:off x="1105044" y="52149"/>
        <a:ext cx="9360464" cy="925930"/>
      </dsp:txXfrm>
    </dsp:sp>
    <dsp:sp modelId="{1CFFB3FD-8933-4B07-ADDE-B83073D40994}">
      <dsp:nvSpPr>
        <dsp:cNvPr id="0" name=""/>
        <dsp:cNvSpPr/>
      </dsp:nvSpPr>
      <dsp:spPr>
        <a:xfrm rot="5400000">
          <a:off x="-236795" y="1623146"/>
          <a:ext cx="1578634" cy="110504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/>
            <a:t>HiPerGator</a:t>
          </a:r>
          <a:endParaRPr lang="en-US" sz="1600" kern="1200" dirty="0"/>
        </a:p>
      </dsp:txBody>
      <dsp:txXfrm rot="-5400000">
        <a:off x="0" y="1938873"/>
        <a:ext cx="1105044" cy="473590"/>
      </dsp:txXfrm>
    </dsp:sp>
    <dsp:sp modelId="{E82C029F-7DC1-426E-B863-BD0E517C1E22}">
      <dsp:nvSpPr>
        <dsp:cNvPr id="0" name=""/>
        <dsp:cNvSpPr/>
      </dsp:nvSpPr>
      <dsp:spPr>
        <a:xfrm rot="5400000">
          <a:off x="5297265" y="-2805869"/>
          <a:ext cx="1026112" cy="94105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Data is stored in an authorized location on Blue, Orange, or Red storage in </a:t>
          </a:r>
          <a:r>
            <a:rPr lang="en-US" sz="1800" kern="1200" dirty="0" err="1"/>
            <a:t>HiPerGator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Data is processed on </a:t>
          </a:r>
          <a:r>
            <a:rPr lang="en-US" sz="1800" kern="1200" dirty="0" err="1"/>
            <a:t>HiPerGator</a:t>
          </a:r>
          <a:endParaRPr lang="en-US" sz="1800" kern="1200" dirty="0"/>
        </a:p>
      </dsp:txBody>
      <dsp:txXfrm rot="-5400000">
        <a:off x="1105044" y="1436443"/>
        <a:ext cx="9360464" cy="925930"/>
      </dsp:txXfrm>
    </dsp:sp>
    <dsp:sp modelId="{526A2429-99B4-4DB4-839E-E95394116DAE}">
      <dsp:nvSpPr>
        <dsp:cNvPr id="0" name=""/>
        <dsp:cNvSpPr/>
      </dsp:nvSpPr>
      <dsp:spPr>
        <a:xfrm rot="5400000">
          <a:off x="-236795" y="3007440"/>
          <a:ext cx="1578634" cy="1105044"/>
        </a:xfrm>
        <a:prstGeom prst="chevron">
          <a:avLst/>
        </a:prstGeom>
        <a:solidFill>
          <a:schemeClr val="accent2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Data delivery</a:t>
          </a:r>
        </a:p>
      </dsp:txBody>
      <dsp:txXfrm rot="-5400000">
        <a:off x="0" y="3323167"/>
        <a:ext cx="1105044" cy="473590"/>
      </dsp:txXfrm>
    </dsp:sp>
    <dsp:sp modelId="{137AFC6F-0F17-4070-831D-5E7DB10799B2}">
      <dsp:nvSpPr>
        <dsp:cNvPr id="0" name=""/>
        <dsp:cNvSpPr/>
      </dsp:nvSpPr>
      <dsp:spPr>
        <a:xfrm rot="5400000">
          <a:off x="5297265" y="-1421576"/>
          <a:ext cx="1026112" cy="94105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&lt;Describe your use case&gt;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Publication: Deidentified results for publication are downloaded from </a:t>
          </a:r>
          <a:r>
            <a:rPr lang="en-US" sz="1800" kern="1200" dirty="0" err="1"/>
            <a:t>HiPerGator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Partner deliverables: Restricted data results are transmitted securely to authorized target system</a:t>
          </a:r>
        </a:p>
      </dsp:txBody>
      <dsp:txXfrm rot="-5400000">
        <a:off x="1105044" y="2820736"/>
        <a:ext cx="9360464" cy="9259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23D95-0188-4803-FC8A-C46F1556A0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C011C0-656C-7D5F-DCC1-E7633314D1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CDE383-7928-689B-2853-42852B7E9D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4783A-3BBC-4477-92D3-4B646B871B8C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FB24F-D607-BEBB-95B7-3BC1E56CD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7DD0AC-F829-9448-A046-E3DD063A0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722FF-CE5D-4D6D-8A9F-3E296999A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754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14D66B-B7E2-D4B0-0D15-62E88C093F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5B7D76-527D-18A2-6D66-9FD8842AC9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29B532-A3D6-CC5C-E2C1-8E10EBD05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4783A-3BBC-4477-92D3-4B646B871B8C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F96FAD-07D2-4FF8-B4EA-55ABF2635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59C355-5D10-90D3-C86C-541BCE52A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722FF-CE5D-4D6D-8A9F-3E296999A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44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107372-92CA-FA74-72A0-B51E1C9B58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668B5B-784F-339B-F7C1-205E0488A4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932014-7A2D-D58A-255F-5F1DA84FB6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4783A-3BBC-4477-92D3-4B646B871B8C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09BAAE-AB0F-FB78-24E0-6BB5D78FC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5B8CE4-4191-E57A-628C-A665713EF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722FF-CE5D-4D6D-8A9F-3E296999A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060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155B5A-937A-0865-FE0F-474104E6D1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D64117-4799-6481-9266-6EE31D260C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1E3C11-69F7-124E-2F3E-59D180902B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4783A-3BBC-4477-92D3-4B646B871B8C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AEEED1-00D3-FE43-D2EF-5D4587587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364E4-08A7-07BF-170C-A65C37361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722FF-CE5D-4D6D-8A9F-3E296999A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959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963F53-B684-FEF9-1F2C-9A34E35888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02490C-DFD7-2547-F07E-CCE0C39952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C5DBFA-1FE8-93D0-7DEC-97DB9078C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4783A-3BBC-4477-92D3-4B646B871B8C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2787FD-4711-1D15-7EDF-A48CA4F96A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260A27-57F6-947A-F4CE-E1CF09ABD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722FF-CE5D-4D6D-8A9F-3E296999A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25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9D203F-A174-3203-AA0E-893CA00C39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E07887-1197-56B8-DBA3-35807A3BBE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F95E96-7E3C-61D8-780A-3F62E73427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2F2399-526B-5FC9-587D-6D80D77CF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4783A-3BBC-4477-92D3-4B646B871B8C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B9C34B-0D00-96E5-3E05-1CBD1D1FB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DCFA01-FDDA-12DD-8941-33B9E8978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722FF-CE5D-4D6D-8A9F-3E296999A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883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D6AB3B-4779-4120-B668-C9A63593A7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6A7E0C-CBB9-C80E-ED3B-909AE0EF90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8A893C-E233-39A5-A458-23E654A420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0596711-5A07-ED8D-6BD2-21CEE869BE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35A6608-F91F-BBFA-56C4-7EE35372B0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084F913-9E54-39F7-43A7-15FD517D4A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4783A-3BBC-4477-92D3-4B646B871B8C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CD5DB21-7737-01C6-E2D6-B11A35D16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7B2188-4208-32F4-F219-982AF2FF3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722FF-CE5D-4D6D-8A9F-3E296999A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408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7A3FB5-594E-8D29-2CC5-5A877255AF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7534AA-0F0D-60BB-B146-C29F66A168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4783A-3BBC-4477-92D3-4B646B871B8C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53446F-F018-BD3C-994F-F290AB9CE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F3E490-D7A8-496D-D614-8CB99C71B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722FF-CE5D-4D6D-8A9F-3E296999A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698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C3F8FB-0A87-CFE2-B45C-315D63F82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4783A-3BBC-4477-92D3-4B646B871B8C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13B96A8-9EDE-89F3-B69C-80986ECD9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22335E-96A6-0C03-66E2-F27AE7813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722FF-CE5D-4D6D-8A9F-3E296999A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72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D5460E-C84B-4150-9E3A-383B0F07D9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2C929A-EF45-560A-69CA-1F4A5AA284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9E9623-6987-7627-16B4-010754EF7F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E9A609-C7AC-2CDB-F2DF-3C4EF4112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4783A-3BBC-4477-92D3-4B646B871B8C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394E64-EB5D-9C50-AE24-6FA5FDA04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A4C409-819C-267A-C186-FAE9A3B4B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722FF-CE5D-4D6D-8A9F-3E296999A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608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7009F2-29D9-3F99-20DE-90A8B0E60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83AB134-176C-516A-875F-C57212D8CA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308ACE-F259-5D6B-7A99-86B71BBFC1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E3F852-31B4-C8D6-9459-7F5998ABE3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4783A-3BBC-4477-92D3-4B646B871B8C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287E56-4832-58D3-EEA6-D7E4063D87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684D8C-A8AB-3BF9-70A5-B74CB7D6D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722FF-CE5D-4D6D-8A9F-3E296999A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673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902038D-AFBC-487F-1E93-2F8405DD99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37096A-0525-7D56-140E-9EBE8E884E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58A32A-FFED-61F5-207D-8C3D52136A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B4783A-3BBC-4477-92D3-4B646B871B8C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7BD038-2AB6-86A1-CA60-7A5CCFF5EB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16D559-8905-6F53-D624-86C5B3855E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C722FF-CE5D-4D6D-8A9F-3E296999A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69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53BFA9-B596-C5B8-41E4-11428C366C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PHI on </a:t>
            </a:r>
            <a:r>
              <a:rPr lang="en-US" dirty="0" err="1"/>
              <a:t>HiPerGator</a:t>
            </a:r>
            <a:r>
              <a:rPr lang="en-US" dirty="0"/>
              <a:t> flow diagram template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742576-B0D5-04F1-C37D-AA5A1BAC00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Most use cases, will fit in the template on the next slide</a:t>
            </a:r>
          </a:p>
          <a:p>
            <a:r>
              <a:rPr lang="en-US" dirty="0"/>
              <a:t>Customize details to fit your use case</a:t>
            </a:r>
          </a:p>
          <a:p>
            <a:r>
              <a:rPr lang="en-US" dirty="0"/>
              <a:t>Select the data in and data out options that fit, or make a new description</a:t>
            </a:r>
          </a:p>
        </p:txBody>
      </p:sp>
    </p:spTree>
    <p:extLst>
      <p:ext uri="{BB962C8B-B14F-4D97-AF65-F5344CB8AC3E}">
        <p14:creationId xmlns:p14="http://schemas.microsoft.com/office/powerpoint/2010/main" val="3750086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2441DF-941B-DF56-0027-7FD162CEF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PHI on </a:t>
            </a:r>
            <a:r>
              <a:rPr lang="en-US" dirty="0" err="1"/>
              <a:t>HiPerGator</a:t>
            </a:r>
            <a:r>
              <a:rPr lang="en-US" dirty="0"/>
              <a:t> flow diagram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6F9A330-1895-BCB8-970F-0F51F30FB09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250501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252800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139</Words>
  <Application>Microsoft Office PowerPoint</Application>
  <PresentationFormat>Widescreen</PresentationFormat>
  <Paragraphs>16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PHI on HiPerGator flow diagram template</vt:lpstr>
      <vt:lpstr>PHI on HiPerGator flow diagram</vt:lpstr>
    </vt:vector>
  </TitlesOfParts>
  <Company>University of Florida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PHI on HiPerGator flow diagram</dc:title>
  <dc:creator>Deumens,Erik</dc:creator>
  <cp:lastModifiedBy>Deumens,Erik</cp:lastModifiedBy>
  <cp:revision>2</cp:revision>
  <dcterms:created xsi:type="dcterms:W3CDTF">2023-05-10T15:02:00Z</dcterms:created>
  <dcterms:modified xsi:type="dcterms:W3CDTF">2023-05-10T15:22:57Z</dcterms:modified>
</cp:coreProperties>
</file>